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2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901">
            <a:off x="4347208" y="1430521"/>
            <a:ext cx="3439830" cy="520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69528" y="1699007"/>
            <a:ext cx="3625874" cy="302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Santo es Dios,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Padre y 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Hijo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l">
              <a:tabLst>
                <a:tab pos="1270000" algn="l"/>
              </a:tabLst>
            </a:pP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 la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tercera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persona de la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Santísima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Trinidad.</a:t>
            </a:r>
          </a:p>
        </p:txBody>
      </p:sp>
    </p:spTree>
    <p:extLst>
      <p:ext uri="{BB962C8B-B14F-4D97-AF65-F5344CB8AC3E}">
        <p14:creationId xmlns:p14="http://schemas.microsoft.com/office/powerpoint/2010/main" val="260599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815">
            <a:off x="4801559" y="1696444"/>
            <a:ext cx="3964480" cy="502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33500" y="1558109"/>
            <a:ext cx="4445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¡Gracias, Padre!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Porque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el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Espíritu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Santo es el que nos da el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coraje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y la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fuerza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para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seguir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a Jesús y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ser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sus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testigos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en el </a:t>
            </a:r>
            <a:r>
              <a:rPr lang="en-US" sz="35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mundo</a:t>
            </a:r>
            <a:r>
              <a:rPr lang="en-US" sz="35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05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38" y="2121054"/>
            <a:ext cx="3500217" cy="40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321980" y="1280183"/>
            <a:ext cx="787061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1270000" algn="l"/>
              </a:tabLst>
            </a:pP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fiesta de </a:t>
            </a:r>
            <a:r>
              <a:rPr lang="en-US" sz="2400" dirty="0" err="1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Pentecostés</a:t>
            </a: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celebraba</a:t>
            </a: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cincuenta</a:t>
            </a: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días</a:t>
            </a: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después</a:t>
            </a: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Pascua </a:t>
            </a:r>
            <a:r>
              <a:rPr lang="en-US" sz="2400" dirty="0" err="1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judía</a:t>
            </a:r>
            <a:r>
              <a:rPr lang="en-US" sz="2400" dirty="0">
                <a:solidFill>
                  <a:srgbClr val="0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15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55" y="2067542"/>
            <a:ext cx="5183587" cy="31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188501" y="1090378"/>
            <a:ext cx="734224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Era una de las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principales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fiestas y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reunía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Jerusalén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peregrinos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judíos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procedentes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lugares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muy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lejanos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88501" y="5348659"/>
            <a:ext cx="83618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70000" algn="l"/>
              </a:tabLst>
            </a:pP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</a:t>
            </a:r>
            <a:r>
              <a:rPr lang="en-US" sz="22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ella</a:t>
            </a: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2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ofrecían</a:t>
            </a: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2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primicias</a:t>
            </a: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las </a:t>
            </a:r>
            <a:r>
              <a:rPr lang="en-US" sz="22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cosechas</a:t>
            </a: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se </a:t>
            </a:r>
            <a:r>
              <a:rPr lang="en-US" sz="22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celebraba</a:t>
            </a: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2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vida</a:t>
            </a:r>
            <a:r>
              <a:rPr lang="en-US" sz="22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  <a:endParaRPr lang="en-US" sz="22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7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89" y="1896180"/>
            <a:ext cx="3872778" cy="489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01757" y="1174745"/>
            <a:ext cx="4607929" cy="498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Hechos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los apóstoles se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relata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venida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Santo: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llegar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Pentecostés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estaban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reunidos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mismo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lugar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repente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ruido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cielo,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un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viento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recio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resonó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casa.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Vieron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aparecer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lenguas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llamaradas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posándose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encima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Se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llenaron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Santo.</a:t>
            </a:r>
          </a:p>
        </p:txBody>
      </p:sp>
    </p:spTree>
    <p:extLst>
      <p:ext uri="{BB962C8B-B14F-4D97-AF65-F5344CB8AC3E}">
        <p14:creationId xmlns:p14="http://schemas.microsoft.com/office/powerpoint/2010/main" val="220808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1" y="2562104"/>
            <a:ext cx="7593386" cy="3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54622" y="1037255"/>
            <a:ext cx="746394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encontraban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Jerusalén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judíos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venidos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naciones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tierra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Al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oír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ruido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acudieron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masa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quedaron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desconcertados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porque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les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hablar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propio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idioma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654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194">
            <a:off x="4520471" y="1563978"/>
            <a:ext cx="4137509" cy="516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17277" y="1216398"/>
            <a:ext cx="3792782" cy="462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Sorprendidos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preguntaban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«¿No son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galileos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están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hablando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?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Entonces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¿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cómo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 que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cada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oímos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hablar en nuestra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propia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lengua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?».</a:t>
            </a:r>
          </a:p>
        </p:txBody>
      </p:sp>
    </p:spTree>
    <p:extLst>
      <p:ext uri="{BB962C8B-B14F-4D97-AF65-F5344CB8AC3E}">
        <p14:creationId xmlns:p14="http://schemas.microsoft.com/office/powerpoint/2010/main" val="418894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52" y="1852072"/>
            <a:ext cx="4114185" cy="490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57060" y="1212885"/>
            <a:ext cx="445073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Pedro 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dirigió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ellos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les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«Hoy se 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cumplido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palabra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Dios: </a:t>
            </a:r>
            <a:r>
              <a:rPr lang="ja-JP" altLang="en-US" sz="2800" dirty="0">
                <a:latin typeface="Arial" charset="0"/>
                <a:ea typeface="ＭＳ Ｐゴシック" charset="0"/>
                <a:cs typeface="ＭＳ Ｐゴシック" charset="0"/>
                <a:sym typeface="VAG Rounded Std Bold" charset="0"/>
              </a:rPr>
              <a:t>“</a:t>
            </a:r>
            <a:r>
              <a:rPr lang="en-US" altLang="ja-JP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Derramaré</a:t>
            </a:r>
            <a:r>
              <a:rPr lang="en-US" altLang="ja-JP" sz="2800" dirty="0">
                <a:latin typeface="VAG Rounded Std Bold" charset="0"/>
                <a:cs typeface="VAG Rounded Std Bold" charset="0"/>
                <a:sym typeface="VAG Rounded Std Bold" charset="0"/>
              </a:rPr>
              <a:t> mi </a:t>
            </a:r>
            <a:r>
              <a:rPr lang="en-US" altLang="ja-JP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Espíritu</a:t>
            </a:r>
            <a:r>
              <a:rPr lang="en-US" altLang="ja-JP" sz="2800" dirty="0">
                <a:latin typeface="VAG Rounded Std Bold" charset="0"/>
                <a:cs typeface="VAG Rounded Std Bold" charset="0"/>
                <a:sym typeface="VAG Rounded Std Bold" charset="0"/>
              </a:rPr>
              <a:t> </a:t>
            </a:r>
            <a:r>
              <a:rPr lang="en-US" altLang="ja-JP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sobre</a:t>
            </a:r>
            <a:r>
              <a:rPr lang="en-US" altLang="ja-JP" sz="2800" dirty="0">
                <a:latin typeface="VAG Rounded Std Bold" charset="0"/>
                <a:cs typeface="VAG Rounded Std Bold" charset="0"/>
                <a:sym typeface="VAG Rounded Std Bold" charset="0"/>
              </a:rPr>
              <a:t> </a:t>
            </a:r>
            <a:r>
              <a:rPr lang="en-US" altLang="ja-JP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todas</a:t>
            </a:r>
            <a:r>
              <a:rPr lang="en-US" altLang="ja-JP" sz="2800" dirty="0">
                <a:latin typeface="VAG Rounded Std Bold" charset="0"/>
                <a:cs typeface="VAG Rounded Std Bold" charset="0"/>
                <a:sym typeface="VAG Rounded Std Bold" charset="0"/>
              </a:rPr>
              <a:t> las personas</a:t>
            </a:r>
            <a:r>
              <a:rPr lang="ja-JP" altLang="en-US" sz="2800" dirty="0">
                <a:latin typeface="Arial" charset="0"/>
                <a:ea typeface="ＭＳ Ｐゴシック" charset="0"/>
                <a:cs typeface="ＭＳ Ｐゴシック" charset="0"/>
                <a:sym typeface="VAG Rounded Std Bold" charset="0"/>
              </a:rPr>
              <a:t>”</a:t>
            </a:r>
            <a:r>
              <a:rPr lang="en-US" altLang="ja-JP" sz="2800" dirty="0">
                <a:latin typeface="VAG Rounded Std Bold" charset="0"/>
                <a:cs typeface="VAG Rounded Std Bold" charset="0"/>
                <a:sym typeface="VAG Rounded Std Bold" charset="0"/>
              </a:rPr>
              <a:t>. Jesús de </a:t>
            </a:r>
            <a:r>
              <a:rPr lang="en-US" altLang="ja-JP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Nazaret</a:t>
            </a:r>
            <a:r>
              <a:rPr lang="en-US" altLang="ja-JP" sz="2800" dirty="0">
                <a:latin typeface="VAG Rounded Std Bold" charset="0"/>
                <a:cs typeface="VAG Rounded Std Bold" charset="0"/>
                <a:sym typeface="VAG Rounded Std Bold" charset="0"/>
              </a:rPr>
              <a:t>,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el que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murió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crucificado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, ha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resucitado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nosotros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 lo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hemos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visto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.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Somos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testigos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su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cs typeface="VAG Rounded Std Bold" charset="0"/>
                <a:sym typeface="VAG Rounded Std Bold" charset="0"/>
              </a:rPr>
              <a:t>resurrección</a:t>
            </a:r>
            <a:r>
              <a:rPr lang="en-US" sz="2800" dirty="0">
                <a:latin typeface="VAG Rounded Std Bold" charset="0"/>
                <a:cs typeface="VAG Rounded Std Bold" charset="0"/>
                <a:sym typeface="VAG Rounded Std Bold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51842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13">
            <a:off x="4505890" y="1490976"/>
            <a:ext cx="3923725" cy="526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149820" y="1039925"/>
            <a:ext cx="4313175" cy="49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Los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escuchaban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Pedro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preguntaron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Hermanos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¿qué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tenemos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hacer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?».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 Pedro les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Bautizaos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nombre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Jesucristo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recibiréis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Santo». Los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creían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Jesús 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bautizaban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así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comenzaron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primeras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comunidades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cristianos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9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03">
            <a:off x="4291117" y="2101628"/>
            <a:ext cx="4360703" cy="336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19046" y="1035197"/>
            <a:ext cx="723016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Santo es el que da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coraje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fuerza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seguir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Jesús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testigos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219046" y="2772510"/>
            <a:ext cx="3350414" cy="169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Santo nos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reúne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Iglesia y nos enseña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Dios «Padre».</a:t>
            </a: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241306" y="5471919"/>
            <a:ext cx="8319865" cy="96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1270000" algn="l"/>
              </a:tabLst>
            </a:pP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Te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damos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gracias, Jesús,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porque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cumpliste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la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promesa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de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enviarnos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el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Espíritu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Santo.</a:t>
            </a:r>
          </a:p>
        </p:txBody>
      </p:sp>
    </p:spTree>
    <p:extLst>
      <p:ext uri="{BB962C8B-B14F-4D97-AF65-F5344CB8AC3E}">
        <p14:creationId xmlns:p14="http://schemas.microsoft.com/office/powerpoint/2010/main" val="236548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75</TotalTime>
  <Words>410</Words>
  <Application>Microsoft Macintosh PowerPoint</Application>
  <PresentationFormat>Presentación en pantalla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7</cp:revision>
  <dcterms:created xsi:type="dcterms:W3CDTF">2015-12-02T11:59:34Z</dcterms:created>
  <dcterms:modified xsi:type="dcterms:W3CDTF">2015-12-02T13:16:57Z</dcterms:modified>
</cp:coreProperties>
</file>