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2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06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4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31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7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26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5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23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4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3" y="1084841"/>
            <a:ext cx="3977786" cy="492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874129" y="2048696"/>
            <a:ext cx="3676221" cy="397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 Iglesia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hace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suyo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este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anhelo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salvación y lo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celebra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dedicando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tiempo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vivir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actitud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la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espera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Mesías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Salvador.</a:t>
            </a:r>
          </a:p>
        </p:txBody>
      </p:sp>
    </p:spTree>
    <p:extLst>
      <p:ext uri="{BB962C8B-B14F-4D97-AF65-F5344CB8AC3E}">
        <p14:creationId xmlns:p14="http://schemas.microsoft.com/office/powerpoint/2010/main" val="126744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75" y="3027176"/>
            <a:ext cx="4908482" cy="343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54992" y="1458871"/>
            <a:ext cx="7622950" cy="156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tiempo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llamamos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Adviento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durante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cuatro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semanas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la Iglesia 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recuerda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promesas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Dios a los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patriarcas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prepara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celebración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nacimiento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Jesús.</a:t>
            </a:r>
          </a:p>
        </p:txBody>
      </p:sp>
    </p:spTree>
    <p:extLst>
      <p:ext uri="{BB962C8B-B14F-4D97-AF65-F5344CB8AC3E}">
        <p14:creationId xmlns:p14="http://schemas.microsoft.com/office/powerpoint/2010/main" val="188537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2">
            <a:off x="4866995" y="1794171"/>
            <a:ext cx="4075361" cy="501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495568" y="1032598"/>
            <a:ext cx="4219812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San Pablo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explica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así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plan de Dios: «Dios nos ha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elegido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(...) antes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crear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mundo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fuésemos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santos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irreprochables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ojos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puro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amor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nos ha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predestinado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hijos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adoptivos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medio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Jesucristo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 </a:t>
            </a:r>
            <a:b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</a:b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(Ef 1,4-5).</a:t>
            </a:r>
          </a:p>
        </p:txBody>
      </p:sp>
    </p:spTree>
    <p:extLst>
      <p:ext uri="{BB962C8B-B14F-4D97-AF65-F5344CB8AC3E}">
        <p14:creationId xmlns:p14="http://schemas.microsoft.com/office/powerpoint/2010/main" val="391580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624" y="1947827"/>
            <a:ext cx="4640736" cy="421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29279" y="1422135"/>
            <a:ext cx="3519345" cy="443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 </a:t>
            </a:r>
            <a:r>
              <a:rPr lang="en-US" sz="2800" dirty="0" err="1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mayoría</a:t>
            </a:r>
            <a:r>
              <a:rPr lang="en-US" sz="28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 los </a:t>
            </a:r>
            <a:r>
              <a:rPr lang="en-US" sz="2800" dirty="0" err="1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intentos</a:t>
            </a:r>
            <a:r>
              <a:rPr lang="en-US" sz="28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 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salvación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olvidan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plan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maravilloso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primero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Adán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quiso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vivir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sin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hacer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caso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lo que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quería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él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pecado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724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68" y="1957623"/>
            <a:ext cx="4755929" cy="459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76393" y="1179083"/>
            <a:ext cx="3813175" cy="478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partir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ahí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humano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empeorando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situación. Ha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hecho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mundo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algo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no es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bueno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necesita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cambiado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salvado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prometió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Adán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salvador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empeñó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ello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poder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fidelidad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686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820">
            <a:off x="4858798" y="1606144"/>
            <a:ext cx="3278052" cy="507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07947" y="1225550"/>
            <a:ext cx="4657524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pesar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nuestros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pecados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Dios se pone de parte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nosotros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lucha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contra el mal.</a:t>
            </a: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207947" y="2569964"/>
            <a:ext cx="4477230" cy="337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Isaías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es, entre los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profetas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el que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más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escribe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sobre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promesa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salvación </a:t>
            </a:r>
          </a:p>
          <a:p>
            <a:pPr algn="l"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y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venida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Salvador. «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Aquí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está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mi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siervo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quien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protejo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; mi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elegido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en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quien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mi alma se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complace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He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puesto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él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mi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traiga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justicia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las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naciones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 (Is 42,1).</a:t>
            </a:r>
          </a:p>
        </p:txBody>
      </p:sp>
    </p:spTree>
    <p:extLst>
      <p:ext uri="{BB962C8B-B14F-4D97-AF65-F5344CB8AC3E}">
        <p14:creationId xmlns:p14="http://schemas.microsoft.com/office/powerpoint/2010/main" val="355627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46">
            <a:off x="4531411" y="1763287"/>
            <a:ext cx="4021637" cy="492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61804" y="1387195"/>
            <a:ext cx="3832876" cy="457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señala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cuál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misión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Yo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haré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luz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naciones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mi salvación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alcance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revela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Mesías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nacerá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una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virgen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será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varón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se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llamará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Emmanuel (que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significa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Dios con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nosotros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2527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81" y="2602776"/>
            <a:ext cx="5321502" cy="343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00804" y="1092035"/>
            <a:ext cx="7222616" cy="151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Dios Padre no 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abandona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porque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somos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más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queridos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creación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desde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principio 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prometió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2400" dirty="0" err="1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salvador</a:t>
            </a:r>
            <a:r>
              <a:rPr lang="en-US" sz="24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  <a:p>
            <a:pPr algn="ctr">
              <a:tabLst>
                <a:tab pos="1270000" algn="l"/>
              </a:tabLst>
            </a:pPr>
            <a:r>
              <a:rPr lang="en-US" sz="2400" dirty="0" err="1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Eligió</a:t>
            </a:r>
            <a:r>
              <a:rPr lang="en-US" sz="24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Abrahán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prometió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bendición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069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4" y="1438622"/>
            <a:ext cx="3775226" cy="436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373557" y="1438622"/>
            <a:ext cx="3514945" cy="466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medio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Moisés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estableció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Alianza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Mandamientos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Eligió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David y le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prometió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trono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siempre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que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familia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nacería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Mesías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Y los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profetas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mantuvieron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esperanza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pueblo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durante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siglos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08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126">
            <a:off x="4374680" y="1484210"/>
            <a:ext cx="3536877" cy="515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833281" y="1884941"/>
            <a:ext cx="3388231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Juan Bautista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último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lo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anunció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testigo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presencia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El pueblo de Israel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vivió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intensidad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esperanza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111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95</TotalTime>
  <Words>438</Words>
  <Application>Microsoft Macintosh PowerPoint</Application>
  <PresentationFormat>Presentación en pantalla (4:3)</PresentationFormat>
  <Paragraphs>24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cvx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Israel xc</dc:creator>
  <cp:lastModifiedBy>Israel xc</cp:lastModifiedBy>
  <cp:revision>5</cp:revision>
  <dcterms:created xsi:type="dcterms:W3CDTF">2015-12-02T13:25:00Z</dcterms:created>
  <dcterms:modified xsi:type="dcterms:W3CDTF">2015-12-02T15:00:29Z</dcterms:modified>
</cp:coreProperties>
</file>